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95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52" d="100"/>
          <a:sy n="52" d="100"/>
        </p:scale>
        <p:origin x="-2112" y="222"/>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F0B881-AF0D-7048-8594-855D4CAAAA8E}"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468703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F0B881-AF0D-7048-8594-855D4CAAAA8E}"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3323879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F0B881-AF0D-7048-8594-855D4CAAAA8E}"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3214006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F0B881-AF0D-7048-8594-855D4CAAAA8E}"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430084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F0B881-AF0D-7048-8594-855D4CAAAA8E}"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2116945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F0B881-AF0D-7048-8594-855D4CAAAA8E}"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81504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F0B881-AF0D-7048-8594-855D4CAAAA8E}" type="datetimeFigureOut">
              <a:rPr lang="en-US" smtClean="0"/>
              <a:t>10/23/2017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18988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F0B881-AF0D-7048-8594-855D4CAAAA8E}" type="datetimeFigureOut">
              <a:rPr lang="en-US" smtClean="0"/>
              <a:t>10/23/2017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27075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0B881-AF0D-7048-8594-855D4CAAAA8E}" type="datetimeFigureOut">
              <a:rPr lang="en-US" smtClean="0"/>
              <a:t>10/23/2017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56688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F0B881-AF0D-7048-8594-855D4CAAAA8E}"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350359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F0B881-AF0D-7048-8594-855D4CAAAA8E}"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1126259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20F0B881-AF0D-7048-8594-855D4CAAAA8E}" type="datetimeFigureOut">
              <a:rPr lang="en-US" smtClean="0"/>
              <a:t>10/23/2017</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779B4903-6F1A-1F4E-AEB8-CD40D9C90940}" type="slidenum">
              <a:rPr lang="en-US" smtClean="0"/>
              <a:t>‹#›</a:t>
            </a:fld>
            <a:endParaRPr lang="en-US"/>
          </a:p>
        </p:txBody>
      </p:sp>
    </p:spTree>
    <p:extLst>
      <p:ext uri="{BB962C8B-B14F-4D97-AF65-F5344CB8AC3E}">
        <p14:creationId xmlns:p14="http://schemas.microsoft.com/office/powerpoint/2010/main" val="4032921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4" name="TextBox 23"/>
          <p:cNvSpPr txBox="1"/>
          <p:nvPr/>
        </p:nvSpPr>
        <p:spPr>
          <a:xfrm>
            <a:off x="863575" y="878247"/>
            <a:ext cx="4270895" cy="707886"/>
          </a:xfrm>
          <a:prstGeom prst="rect">
            <a:avLst/>
          </a:prstGeom>
          <a:noFill/>
        </p:spPr>
        <p:txBody>
          <a:bodyPr wrap="square" rtlCol="0">
            <a:spAutoFit/>
          </a:bodyPr>
          <a:lstStyle/>
          <a:p>
            <a:r>
              <a:rPr lang="en-US" sz="4000" b="1" dirty="0" smtClean="0">
                <a:latin typeface="KG Eyes Wide Open"/>
                <a:cs typeface="KG Eyes Wide Open"/>
              </a:rPr>
              <a:t>Mrs. </a:t>
            </a:r>
            <a:r>
              <a:rPr lang="en-US" sz="4000" b="1" dirty="0" err="1" smtClean="0">
                <a:latin typeface="KG Eyes Wide Open"/>
                <a:cs typeface="KG Eyes Wide Open"/>
              </a:rPr>
              <a:t>Moehling’s</a:t>
            </a:r>
            <a:endParaRPr lang="en-US" sz="4000" b="1" dirty="0" smtClean="0">
              <a:latin typeface="KG Eyes Wide Open"/>
              <a:cs typeface="KG Eyes Wide Open"/>
            </a:endParaRPr>
          </a:p>
        </p:txBody>
      </p:sp>
      <p:sp>
        <p:nvSpPr>
          <p:cNvPr id="25" name="TextBox 24"/>
          <p:cNvSpPr txBox="1"/>
          <p:nvPr/>
        </p:nvSpPr>
        <p:spPr>
          <a:xfrm>
            <a:off x="768339" y="1448104"/>
            <a:ext cx="5413994" cy="830997"/>
          </a:xfrm>
          <a:prstGeom prst="rect">
            <a:avLst/>
          </a:prstGeom>
          <a:noFill/>
        </p:spPr>
        <p:txBody>
          <a:bodyPr wrap="square" rtlCol="0">
            <a:spAutoFit/>
          </a:bodyPr>
          <a:lstStyle/>
          <a:p>
            <a:r>
              <a:rPr lang="en-US" sz="4800" b="1" i="1" dirty="0" smtClean="0">
                <a:solidFill>
                  <a:srgbClr val="639517"/>
                </a:solidFill>
                <a:latin typeface="Shadows Into Light"/>
                <a:cs typeface="Shadows Into Light"/>
              </a:rPr>
              <a:t>3</a:t>
            </a:r>
            <a:r>
              <a:rPr lang="en-US" sz="4800" b="1" i="1" baseline="30000" dirty="0" smtClean="0">
                <a:solidFill>
                  <a:srgbClr val="639517"/>
                </a:solidFill>
                <a:latin typeface="Shadows Into Light"/>
                <a:cs typeface="Shadows Into Light"/>
              </a:rPr>
              <a:t>rd</a:t>
            </a:r>
            <a:r>
              <a:rPr lang="en-US" sz="4800" b="1" i="1" dirty="0" smtClean="0">
                <a:solidFill>
                  <a:srgbClr val="639517"/>
                </a:solidFill>
                <a:latin typeface="Shadows Into Light"/>
                <a:cs typeface="Shadows Into Light"/>
              </a:rPr>
              <a:t> Grade News</a:t>
            </a:r>
          </a:p>
        </p:txBody>
      </p:sp>
      <p:sp>
        <p:nvSpPr>
          <p:cNvPr id="9" name="TextBox 8"/>
          <p:cNvSpPr txBox="1"/>
          <p:nvPr/>
        </p:nvSpPr>
        <p:spPr>
          <a:xfrm>
            <a:off x="4857095" y="2094435"/>
            <a:ext cx="2092061" cy="369332"/>
          </a:xfrm>
          <a:prstGeom prst="rect">
            <a:avLst/>
          </a:prstGeom>
          <a:noFill/>
        </p:spPr>
        <p:txBody>
          <a:bodyPr wrap="square" rtlCol="0">
            <a:spAutoFit/>
          </a:bodyPr>
          <a:lstStyle/>
          <a:p>
            <a:pPr algn="r"/>
            <a:r>
              <a:rPr lang="en-US" b="1" dirty="0" smtClean="0">
                <a:latin typeface="Shadows Into Light"/>
                <a:cs typeface="Shadows Into Light"/>
              </a:rPr>
              <a:t>November 2017</a:t>
            </a:r>
          </a:p>
        </p:txBody>
      </p:sp>
      <p:sp>
        <p:nvSpPr>
          <p:cNvPr id="10" name="TextBox 9"/>
          <p:cNvSpPr txBox="1"/>
          <p:nvPr/>
        </p:nvSpPr>
        <p:spPr>
          <a:xfrm>
            <a:off x="879564" y="2500304"/>
            <a:ext cx="3154060" cy="830997"/>
          </a:xfrm>
          <a:prstGeom prst="rect">
            <a:avLst/>
          </a:prstGeom>
          <a:noFill/>
        </p:spPr>
        <p:txBody>
          <a:bodyPr wrap="square" rtlCol="0">
            <a:spAutoFit/>
          </a:bodyPr>
          <a:lstStyle/>
          <a:p>
            <a:pPr algn="ctr"/>
            <a:r>
              <a:rPr lang="en-US" sz="2400" b="1" dirty="0" smtClean="0">
                <a:latin typeface="Shadows Into Light"/>
                <a:cs typeface="Shadows Into Light"/>
              </a:rPr>
              <a:t>Message From</a:t>
            </a:r>
          </a:p>
          <a:p>
            <a:pPr algn="ctr"/>
            <a:r>
              <a:rPr lang="en-US" sz="2400" b="1" dirty="0" smtClean="0">
                <a:latin typeface="Shadows Into Light"/>
                <a:cs typeface="Shadows Into Light"/>
              </a:rPr>
              <a:t>The Teacher</a:t>
            </a:r>
          </a:p>
        </p:txBody>
      </p:sp>
      <p:sp>
        <p:nvSpPr>
          <p:cNvPr id="21" name="TextBox 20"/>
          <p:cNvSpPr txBox="1"/>
          <p:nvPr/>
        </p:nvSpPr>
        <p:spPr>
          <a:xfrm>
            <a:off x="4146595" y="2652704"/>
            <a:ext cx="2676568" cy="461665"/>
          </a:xfrm>
          <a:prstGeom prst="rect">
            <a:avLst/>
          </a:prstGeom>
          <a:noFill/>
        </p:spPr>
        <p:txBody>
          <a:bodyPr wrap="square" rtlCol="0">
            <a:spAutoFit/>
          </a:bodyPr>
          <a:lstStyle/>
          <a:p>
            <a:pPr algn="ctr"/>
            <a:r>
              <a:rPr lang="en-US" sz="2400" b="1" dirty="0" smtClean="0">
                <a:latin typeface="Shadows Into Light"/>
                <a:cs typeface="Shadows Into Light"/>
              </a:rPr>
              <a:t>Reminders</a:t>
            </a:r>
          </a:p>
        </p:txBody>
      </p:sp>
      <p:sp>
        <p:nvSpPr>
          <p:cNvPr id="22" name="TextBox 21"/>
          <p:cNvSpPr txBox="1"/>
          <p:nvPr/>
        </p:nvSpPr>
        <p:spPr>
          <a:xfrm>
            <a:off x="1019060" y="5791573"/>
            <a:ext cx="2456276" cy="461665"/>
          </a:xfrm>
          <a:prstGeom prst="rect">
            <a:avLst/>
          </a:prstGeom>
          <a:noFill/>
        </p:spPr>
        <p:txBody>
          <a:bodyPr wrap="square" rtlCol="0">
            <a:spAutoFit/>
          </a:bodyPr>
          <a:lstStyle/>
          <a:p>
            <a:pPr algn="ctr"/>
            <a:r>
              <a:rPr lang="en-US" sz="2400" b="1" dirty="0" smtClean="0">
                <a:latin typeface="Shadows Into Light"/>
                <a:cs typeface="Shadows Into Light"/>
              </a:rPr>
              <a:t>Study Tips</a:t>
            </a:r>
          </a:p>
        </p:txBody>
      </p:sp>
      <p:sp>
        <p:nvSpPr>
          <p:cNvPr id="23" name="TextBox 22"/>
          <p:cNvSpPr txBox="1"/>
          <p:nvPr/>
        </p:nvSpPr>
        <p:spPr>
          <a:xfrm>
            <a:off x="3755981" y="5791573"/>
            <a:ext cx="2999898" cy="461665"/>
          </a:xfrm>
          <a:prstGeom prst="rect">
            <a:avLst/>
          </a:prstGeom>
          <a:noFill/>
        </p:spPr>
        <p:txBody>
          <a:bodyPr wrap="square" rtlCol="0">
            <a:spAutoFit/>
          </a:bodyPr>
          <a:lstStyle/>
          <a:p>
            <a:pPr algn="ctr"/>
            <a:r>
              <a:rPr lang="en-US" sz="2400" b="1" dirty="0" smtClean="0">
                <a:latin typeface="Shadows Into Light"/>
                <a:cs typeface="Shadows Into Light"/>
              </a:rPr>
              <a:t>What’s Coming Up In…</a:t>
            </a:r>
          </a:p>
        </p:txBody>
      </p:sp>
      <p:sp>
        <p:nvSpPr>
          <p:cNvPr id="26" name="TextBox 25"/>
          <p:cNvSpPr txBox="1"/>
          <p:nvPr/>
        </p:nvSpPr>
        <p:spPr>
          <a:xfrm>
            <a:off x="1005255" y="7898930"/>
            <a:ext cx="2640102" cy="400110"/>
          </a:xfrm>
          <a:prstGeom prst="rect">
            <a:avLst/>
          </a:prstGeom>
          <a:noFill/>
        </p:spPr>
        <p:txBody>
          <a:bodyPr wrap="square" rtlCol="0">
            <a:spAutoFit/>
          </a:bodyPr>
          <a:lstStyle/>
          <a:p>
            <a:pPr algn="ctr"/>
            <a:r>
              <a:rPr lang="en-US" sz="2000" b="1" dirty="0" smtClean="0">
                <a:latin typeface="Shadows Into Light"/>
                <a:cs typeface="Shadows Into Light"/>
              </a:rPr>
              <a:t>Contact the Teacher</a:t>
            </a:r>
          </a:p>
        </p:txBody>
      </p:sp>
      <p:sp>
        <p:nvSpPr>
          <p:cNvPr id="27" name="TextBox 26"/>
          <p:cNvSpPr txBox="1"/>
          <p:nvPr/>
        </p:nvSpPr>
        <p:spPr>
          <a:xfrm>
            <a:off x="974406" y="3314609"/>
            <a:ext cx="2978511" cy="2292935"/>
          </a:xfrm>
          <a:prstGeom prst="rect">
            <a:avLst/>
          </a:prstGeom>
          <a:noFill/>
        </p:spPr>
        <p:txBody>
          <a:bodyPr wrap="square" rtlCol="0">
            <a:spAutoFit/>
          </a:bodyPr>
          <a:lstStyle/>
          <a:p>
            <a:r>
              <a:rPr lang="en-US" sz="1300" dirty="0"/>
              <a:t>It is amazing how fast the days seem to be flying by! It seems like it was just the first week of school, and now we are heading into the holidays! October was a big month for the 3</a:t>
            </a:r>
            <a:r>
              <a:rPr lang="en-US" sz="1300" baseline="30000" dirty="0"/>
              <a:t>rd</a:t>
            </a:r>
            <a:r>
              <a:rPr lang="en-US" sz="1300" dirty="0"/>
              <a:t> grade. They finished several units including Addition, Types of Sentences, and Communities</a:t>
            </a:r>
            <a:r>
              <a:rPr lang="en-US" sz="1300" dirty="0" smtClean="0"/>
              <a:t>. We will beginning multiplication within the next month. I suggest being on the lookout for flashcards or other fun games to help your student!</a:t>
            </a:r>
            <a:endParaRPr lang="en-US" sz="1300" dirty="0"/>
          </a:p>
        </p:txBody>
      </p:sp>
      <p:sp>
        <p:nvSpPr>
          <p:cNvPr id="28" name="TextBox 27"/>
          <p:cNvSpPr txBox="1"/>
          <p:nvPr/>
        </p:nvSpPr>
        <p:spPr>
          <a:xfrm>
            <a:off x="4146596" y="3071016"/>
            <a:ext cx="2609284" cy="2462213"/>
          </a:xfrm>
          <a:prstGeom prst="rect">
            <a:avLst/>
          </a:prstGeom>
          <a:noFill/>
        </p:spPr>
        <p:txBody>
          <a:bodyPr wrap="square" rtlCol="0">
            <a:spAutoFit/>
          </a:bodyPr>
          <a:lstStyle/>
          <a:p>
            <a:pPr marL="285750" indent="-285750">
              <a:buFont typeface="Wingdings" charset="2"/>
              <a:buChar char="ü"/>
            </a:pPr>
            <a:r>
              <a:rPr lang="en-US" sz="1700" dirty="0" smtClean="0">
                <a:latin typeface="Shadows Into Light"/>
                <a:cs typeface="Shadows Into Light"/>
              </a:rPr>
              <a:t>11/3 – No School</a:t>
            </a:r>
          </a:p>
          <a:p>
            <a:pPr marL="285750" indent="-285750">
              <a:buFont typeface="Wingdings" charset="2"/>
              <a:buChar char="ü"/>
            </a:pPr>
            <a:r>
              <a:rPr lang="en-US" sz="1700" dirty="0" smtClean="0">
                <a:latin typeface="Shadows Into Light"/>
                <a:cs typeface="Shadows Into Light"/>
              </a:rPr>
              <a:t>11/9 – 11:20 Dismissal</a:t>
            </a:r>
          </a:p>
          <a:p>
            <a:pPr marL="285750" indent="-285750">
              <a:buFont typeface="Wingdings" charset="2"/>
              <a:buChar char="ü"/>
            </a:pPr>
            <a:r>
              <a:rPr lang="en-US" sz="1700" dirty="0" smtClean="0">
                <a:latin typeface="Shadows Into Light"/>
                <a:cs typeface="Shadows Into Light"/>
              </a:rPr>
              <a:t>11/9 – Parent Teacher Conferences</a:t>
            </a:r>
          </a:p>
          <a:p>
            <a:pPr marL="285750" indent="-285750">
              <a:buFont typeface="Wingdings" charset="2"/>
              <a:buChar char="ü"/>
            </a:pPr>
            <a:r>
              <a:rPr lang="en-US" sz="1700" dirty="0" smtClean="0">
                <a:latin typeface="Shadows Into Light"/>
                <a:cs typeface="Shadows Into Light"/>
              </a:rPr>
              <a:t>11/13 – Spirit Week</a:t>
            </a:r>
          </a:p>
          <a:p>
            <a:pPr marL="285750" indent="-285750">
              <a:buFont typeface="Wingdings" charset="2"/>
              <a:buChar char="ü"/>
            </a:pPr>
            <a:r>
              <a:rPr lang="en-US" sz="1700" dirty="0" smtClean="0">
                <a:latin typeface="Shadows Into Light"/>
                <a:cs typeface="Shadows Into Light"/>
              </a:rPr>
              <a:t>11/16 – Pilgrim Feast</a:t>
            </a:r>
          </a:p>
          <a:p>
            <a:pPr marL="285750" indent="-285750">
              <a:buFont typeface="Wingdings" charset="2"/>
              <a:buChar char="ü"/>
            </a:pPr>
            <a:r>
              <a:rPr lang="en-US" sz="1700" dirty="0" smtClean="0">
                <a:latin typeface="Shadows Into Light"/>
                <a:cs typeface="Shadows Into Light"/>
              </a:rPr>
              <a:t>11/22 – No School </a:t>
            </a:r>
          </a:p>
          <a:p>
            <a:endParaRPr lang="en-US" dirty="0" smtClean="0">
              <a:latin typeface="Shadows Into Light"/>
              <a:cs typeface="Shadows Into Light"/>
            </a:endParaRPr>
          </a:p>
        </p:txBody>
      </p:sp>
      <p:sp>
        <p:nvSpPr>
          <p:cNvPr id="29" name="TextBox 28"/>
          <p:cNvSpPr txBox="1"/>
          <p:nvPr/>
        </p:nvSpPr>
        <p:spPr>
          <a:xfrm>
            <a:off x="1005255" y="6184195"/>
            <a:ext cx="2470081" cy="1754326"/>
          </a:xfrm>
          <a:prstGeom prst="rect">
            <a:avLst/>
          </a:prstGeom>
          <a:noFill/>
        </p:spPr>
        <p:txBody>
          <a:bodyPr wrap="square" rtlCol="0">
            <a:spAutoFit/>
          </a:bodyPr>
          <a:lstStyle/>
          <a:p>
            <a:pPr marL="285750" indent="-285750">
              <a:buFont typeface="Wingdings" charset="2"/>
              <a:buChar char="ü"/>
            </a:pPr>
            <a:r>
              <a:rPr lang="en-US" dirty="0" smtClean="0">
                <a:latin typeface="Shadows Into Light"/>
                <a:cs typeface="Shadows Into Light"/>
              </a:rPr>
              <a:t>Check assignment notebook nightly.</a:t>
            </a:r>
            <a:endParaRPr lang="en-US" dirty="0">
              <a:latin typeface="Shadows Into Light"/>
              <a:cs typeface="Shadows Into Light"/>
            </a:endParaRPr>
          </a:p>
          <a:p>
            <a:pPr marL="285750" indent="-285750">
              <a:buFont typeface="Wingdings" charset="2"/>
              <a:buChar char="ü"/>
            </a:pPr>
            <a:r>
              <a:rPr lang="en-US" dirty="0" smtClean="0">
                <a:latin typeface="Shadows Into Light"/>
                <a:cs typeface="Shadows Into Light"/>
              </a:rPr>
              <a:t>Practice math facts and spelling words nighty. </a:t>
            </a:r>
            <a:endParaRPr lang="en-US" dirty="0">
              <a:latin typeface="Shadows Into Light"/>
              <a:cs typeface="Shadows Into Light"/>
            </a:endParaRPr>
          </a:p>
          <a:p>
            <a:endParaRPr lang="en-US" dirty="0">
              <a:latin typeface="Shadows Into Light"/>
              <a:cs typeface="Shadows Into Light"/>
            </a:endParaRPr>
          </a:p>
        </p:txBody>
      </p:sp>
      <p:sp>
        <p:nvSpPr>
          <p:cNvPr id="30" name="TextBox 29"/>
          <p:cNvSpPr txBox="1"/>
          <p:nvPr/>
        </p:nvSpPr>
        <p:spPr>
          <a:xfrm>
            <a:off x="3795562" y="6538138"/>
            <a:ext cx="2960317" cy="2677656"/>
          </a:xfrm>
          <a:prstGeom prst="rect">
            <a:avLst/>
          </a:prstGeom>
          <a:noFill/>
        </p:spPr>
        <p:txBody>
          <a:bodyPr wrap="square" rtlCol="0">
            <a:spAutoFit/>
          </a:bodyPr>
          <a:lstStyle/>
          <a:p>
            <a:r>
              <a:rPr lang="en-US" sz="1400" dirty="0"/>
              <a:t>Math: Subtraction </a:t>
            </a:r>
          </a:p>
          <a:p>
            <a:r>
              <a:rPr lang="en-US" sz="1400" dirty="0"/>
              <a:t> </a:t>
            </a:r>
            <a:r>
              <a:rPr lang="en-US" sz="1400" dirty="0" smtClean="0"/>
              <a:t>Science</a:t>
            </a:r>
            <a:r>
              <a:rPr lang="en-US" sz="1400" dirty="0"/>
              <a:t>: Growing and changing – Plants and Animals</a:t>
            </a:r>
          </a:p>
          <a:p>
            <a:r>
              <a:rPr lang="en-US" sz="1400" dirty="0"/>
              <a:t> </a:t>
            </a:r>
            <a:r>
              <a:rPr lang="en-US" sz="1400" dirty="0" smtClean="0"/>
              <a:t>Social </a:t>
            </a:r>
            <a:r>
              <a:rPr lang="en-US" sz="1400" dirty="0"/>
              <a:t>Studies: Communities of the Past</a:t>
            </a:r>
          </a:p>
          <a:p>
            <a:r>
              <a:rPr lang="en-US" sz="1400" dirty="0"/>
              <a:t> </a:t>
            </a:r>
            <a:r>
              <a:rPr lang="en-US" sz="1400" dirty="0" smtClean="0"/>
              <a:t>Reading</a:t>
            </a:r>
            <a:r>
              <a:rPr lang="en-US" sz="1400" dirty="0"/>
              <a:t>: We will continue with Unit 3 – 3</a:t>
            </a:r>
            <a:r>
              <a:rPr lang="en-US" sz="1400" baseline="30000" dirty="0"/>
              <a:t>rd</a:t>
            </a:r>
            <a:r>
              <a:rPr lang="en-US" sz="1400" dirty="0"/>
              <a:t> graders will read folktales, historical fiction, and nonfiction stories. </a:t>
            </a:r>
          </a:p>
          <a:p>
            <a:r>
              <a:rPr lang="en-US" sz="1400" dirty="0"/>
              <a:t> </a:t>
            </a:r>
            <a:r>
              <a:rPr lang="en-US" sz="1400" dirty="0" smtClean="0"/>
              <a:t>English</a:t>
            </a:r>
            <a:r>
              <a:rPr lang="en-US" sz="1400" dirty="0"/>
              <a:t>: Finish Personal Narratives and being Southern Lakes Anthology. </a:t>
            </a:r>
          </a:p>
          <a:p>
            <a:endParaRPr lang="en-US" sz="1400" dirty="0">
              <a:latin typeface="Shadows Into Light"/>
              <a:cs typeface="Shadows Into Light"/>
            </a:endParaRPr>
          </a:p>
        </p:txBody>
      </p:sp>
      <p:sp>
        <p:nvSpPr>
          <p:cNvPr id="31" name="TextBox 30"/>
          <p:cNvSpPr txBox="1"/>
          <p:nvPr/>
        </p:nvSpPr>
        <p:spPr>
          <a:xfrm>
            <a:off x="768339" y="8400186"/>
            <a:ext cx="3915150" cy="738664"/>
          </a:xfrm>
          <a:prstGeom prst="rect">
            <a:avLst/>
          </a:prstGeom>
          <a:noFill/>
        </p:spPr>
        <p:txBody>
          <a:bodyPr wrap="square" rtlCol="0">
            <a:spAutoFit/>
          </a:bodyPr>
          <a:lstStyle/>
          <a:p>
            <a:r>
              <a:rPr lang="en-US" sz="1400" dirty="0" smtClean="0">
                <a:latin typeface="Shadows Into Light"/>
                <a:cs typeface="Shadows Into Light"/>
              </a:rPr>
              <a:t>emohling@woodsschool.com</a:t>
            </a:r>
          </a:p>
          <a:p>
            <a:r>
              <a:rPr lang="en-US" sz="1400" dirty="0" smtClean="0">
                <a:latin typeface="Shadows Into Light"/>
                <a:cs typeface="Shadows Into Light"/>
              </a:rPr>
              <a:t>https</a:t>
            </a:r>
            <a:r>
              <a:rPr lang="en-US" sz="1400" dirty="0">
                <a:latin typeface="Shadows Into Light"/>
                <a:cs typeface="Shadows Into Light"/>
              </a:rPr>
              <a:t>://woodsschool3rdgrade</a:t>
            </a:r>
            <a:r>
              <a:rPr lang="en-US" sz="1400" dirty="0" smtClean="0">
                <a:latin typeface="Shadows Into Light"/>
                <a:cs typeface="Shadows Into Light"/>
              </a:rPr>
              <a:t>.</a:t>
            </a:r>
          </a:p>
          <a:p>
            <a:r>
              <a:rPr lang="en-US" sz="1400" dirty="0" smtClean="0">
                <a:latin typeface="Shadows Into Light"/>
                <a:cs typeface="Shadows Into Light"/>
              </a:rPr>
              <a:t>weebly.com</a:t>
            </a:r>
            <a:r>
              <a:rPr lang="en-US" sz="1400" dirty="0">
                <a:latin typeface="Shadows Into Light"/>
                <a:cs typeface="Shadows Into Light"/>
              </a:rPr>
              <a:t>/</a:t>
            </a:r>
            <a:endParaRPr lang="en-US" sz="1400" dirty="0" smtClean="0">
              <a:latin typeface="Shadows Into Light"/>
              <a:cs typeface="Shadows Into Light"/>
            </a:endParaRPr>
          </a:p>
        </p:txBody>
      </p:sp>
    </p:spTree>
    <p:extLst>
      <p:ext uri="{BB962C8B-B14F-4D97-AF65-F5344CB8AC3E}">
        <p14:creationId xmlns:p14="http://schemas.microsoft.com/office/powerpoint/2010/main" val="3945066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106</TotalTime>
  <Words>155</Words>
  <Application>Microsoft Office PowerPoint</Application>
  <PresentationFormat>Custom</PresentationFormat>
  <Paragraphs>26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Levine</dc:creator>
  <cp:lastModifiedBy>Elizabeth Moehling</cp:lastModifiedBy>
  <cp:revision>15</cp:revision>
  <dcterms:created xsi:type="dcterms:W3CDTF">2014-08-14T15:08:47Z</dcterms:created>
  <dcterms:modified xsi:type="dcterms:W3CDTF">2017-10-23T20:16:31Z</dcterms:modified>
</cp:coreProperties>
</file>